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72" r:id="rId21"/>
    <p:sldId id="278" r:id="rId22"/>
    <p:sldId id="284" r:id="rId23"/>
    <p:sldId id="285" r:id="rId24"/>
    <p:sldId id="271" r:id="rId25"/>
    <p:sldId id="275" r:id="rId26"/>
    <p:sldId id="281" r:id="rId27"/>
    <p:sldId id="279" r:id="rId28"/>
    <p:sldId id="274" r:id="rId29"/>
    <p:sldId id="276" r:id="rId3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-48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emf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76" y="1547664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75" y="5127448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117526</TotalTime>
  <Words>1496</Words>
  <Application>Microsoft Office PowerPoint</Application>
  <PresentationFormat>On-screen Show (4:3)</PresentationFormat>
  <Paragraphs>159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189</cp:revision>
  <dcterms:created xsi:type="dcterms:W3CDTF">2014-12-23T10:30:38Z</dcterms:created>
  <dcterms:modified xsi:type="dcterms:W3CDTF">2017-06-12T20:06:25Z</dcterms:modified>
</cp:coreProperties>
</file>